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5976664"/>
          </a:xfrm>
        </p:spPr>
        <p:txBody>
          <a:bodyPr>
            <a:normAutofit/>
          </a:bodyPr>
          <a:lstStyle/>
          <a:p>
            <a:r>
              <a:rPr lang="ru-RU" dirty="0" smtClean="0"/>
              <a:t>Развитие фонематического </a:t>
            </a:r>
            <a:br>
              <a:rPr lang="ru-RU" dirty="0" smtClean="0"/>
            </a:br>
            <a:r>
              <a:rPr lang="ru-RU" dirty="0" smtClean="0"/>
              <a:t>восприятия </a:t>
            </a:r>
            <a:br>
              <a:rPr lang="ru-RU" dirty="0" smtClean="0"/>
            </a:br>
            <a:r>
              <a:rPr lang="ru-RU" dirty="0" smtClean="0"/>
              <a:t>младших школьников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200" dirty="0" smtClean="0"/>
              <a:t>Выполнила: учитель – логопед МОУ ВСОШ №1</a:t>
            </a:r>
            <a:br>
              <a:rPr lang="ru-RU" sz="2200" dirty="0" smtClean="0"/>
            </a:br>
            <a:r>
              <a:rPr lang="ru-RU" sz="2200" dirty="0" err="1" smtClean="0"/>
              <a:t>Винникова</a:t>
            </a:r>
            <a:r>
              <a:rPr lang="ru-RU" sz="2200" dirty="0" smtClean="0"/>
              <a:t> Олеся Александровна</a:t>
            </a: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89240"/>
            <a:ext cx="104056" cy="495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097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«Солнце или дождик?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914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«Хлопни, как я!» «Дятел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741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Игры на развитие способности различать одинаковые слова, звукокомплексы и звуки по высоте, силе и тембру голо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26" y="-2704"/>
            <a:ext cx="9287891" cy="695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11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«Большой-средний-маленьки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76" y="-10143"/>
            <a:ext cx="9169463" cy="686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907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«Телефон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480" y="-103868"/>
            <a:ext cx="9309480" cy="697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467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Игры на различение слов, близких по звуковому составу (4 – 5 ле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8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050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«Красный - зелены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040" y="-68768"/>
            <a:ext cx="9229040" cy="69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797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«Цепочк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76"/>
            <a:ext cx="9161518" cy="686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208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«Подбери картинку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99" y="-184260"/>
            <a:ext cx="9405616" cy="704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732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«Какое слово лишнее?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18" y="-85359"/>
            <a:ext cx="9269882" cy="694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187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ds04.infourok.ru/uploads/ex/0f39/000cb968-10b1eb1f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9" y="260648"/>
            <a:ext cx="7992888" cy="59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038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Игры на дифференциацию слогов и фонем (5 – 6 ле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" y="0"/>
            <a:ext cx="9155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120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«Назови лишни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50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«Назови по порядку слоги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905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452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«Бабочки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70" y="-39288"/>
            <a:ext cx="9161518" cy="686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730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Игры на развитие навыка элементарного языкового анализа и синтеза слов (6 – 7 ле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041" y="-54768"/>
            <a:ext cx="9229041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979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Игры на определение количества слогов в словах разной сложности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87027"/>
            <a:ext cx="9405616" cy="704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14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Игры на выделение первого и последнего звука в слове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20" y="-33139"/>
            <a:ext cx="9170517" cy="686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299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Игры на определение количества и последовательности звуков в слов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2" y="0"/>
            <a:ext cx="9117208" cy="682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3207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cf2.ppt-online.org/files2/slide/n/NRSxqJnuV7gclLTHQeUiPEGkv06KbOZA39C2tYF4d1/slide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480" y="-126107"/>
            <a:ext cx="9309480" cy="697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806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СПАСИБО ЗА ВНИМАНИЕ!!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257654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207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cf.ppt-online.org/files1/slide/z/zx7Pukm40U8TY2ILiKhlHerBgDCtnV1cFRfON6wZ5/slide-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8" t="7965" r="4399" b="8213"/>
          <a:stretch/>
        </p:blipFill>
        <p:spPr bwMode="auto">
          <a:xfrm>
            <a:off x="107504" y="225477"/>
            <a:ext cx="8894618" cy="612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776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520940" cy="1728192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</a:rPr>
              <a:t>При чтении у детей, занятия с которыми велись без учета указанных факторов, наиболее типичны следующие ошибки: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32856"/>
            <a:ext cx="8640960" cy="4392488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Трудности слияния звуков в слоги и слова;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Взаимные замены фонетически  и артикуляционно близких согласных звуков;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Побуквенное чтение (Р, Ы, Б, А)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Искажение слоговой структуры слов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Слишком медленный темп чтения;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Нарушения понимания прочитанного.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35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75898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 числу типичных недостатков письма у таких детей относятся: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0808"/>
            <a:ext cx="8208912" cy="475252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800" dirty="0" smtClean="0"/>
              <a:t>Замены букв;</a:t>
            </a:r>
          </a:p>
          <a:p>
            <a:pPr>
              <a:buFontTx/>
              <a:buChar char="-"/>
            </a:pPr>
            <a:r>
              <a:rPr lang="ru-RU" sz="2800" dirty="0" smtClean="0"/>
              <a:t>Пропуски гласных;</a:t>
            </a:r>
          </a:p>
          <a:p>
            <a:pPr>
              <a:buFontTx/>
              <a:buChar char="-"/>
            </a:pPr>
            <a:r>
              <a:rPr lang="ru-RU" sz="2800" dirty="0" smtClean="0"/>
              <a:t>Слияние слов на письме;</a:t>
            </a:r>
          </a:p>
          <a:p>
            <a:pPr>
              <a:buFontTx/>
              <a:buChar char="-"/>
            </a:pPr>
            <a:r>
              <a:rPr lang="ru-RU" sz="2800" dirty="0" smtClean="0"/>
              <a:t>Раздельное написание частей одного слова;</a:t>
            </a:r>
          </a:p>
          <a:p>
            <a:pPr>
              <a:buFontTx/>
              <a:buChar char="-"/>
            </a:pPr>
            <a:r>
              <a:rPr lang="ru-RU" sz="2800" dirty="0" smtClean="0"/>
              <a:t>Пропуски, наращения или перестановки слогов;</a:t>
            </a:r>
          </a:p>
          <a:p>
            <a:pPr>
              <a:buFontTx/>
              <a:buChar char="-"/>
            </a:pPr>
            <a:r>
              <a:rPr lang="ru-RU" sz="2800" dirty="0" smtClean="0"/>
              <a:t>Орфографические ошибки.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78991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Этапы работы :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864331" cy="589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114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Узнавание неречевых  Звуков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3429000"/>
            <a:ext cx="3384376" cy="125147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Узнавание неречевых звуков (3 – 4 года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3" t="19068" r="16083"/>
          <a:stretch/>
        </p:blipFill>
        <p:spPr bwMode="auto">
          <a:xfrm>
            <a:off x="1331640" y="916673"/>
            <a:ext cx="6513775" cy="591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3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«Угадай, что делают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" y="-481599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616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«Угадай, кто кричит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4007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45</TotalTime>
  <Words>102</Words>
  <Application>Microsoft Office PowerPoint</Application>
  <PresentationFormat>Экран (4:3)</PresentationFormat>
  <Paragraphs>16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Углы</vt:lpstr>
      <vt:lpstr>Развитие фонематического  восприятия  младших школьников     Выполнила: учитель – логопед МОУ ВСОШ №1 Винникова Олеся Александровна</vt:lpstr>
      <vt:lpstr>Презентация PowerPoint</vt:lpstr>
      <vt:lpstr>Презентация PowerPoint</vt:lpstr>
      <vt:lpstr>При чтении у детей, занятия с которыми велись без учета указанных факторов, наиболее типичны следующие ошибки:</vt:lpstr>
      <vt:lpstr>К числу типичных недостатков письма у таких детей относятся:</vt:lpstr>
      <vt:lpstr>Презентация PowerPoint</vt:lpstr>
      <vt:lpstr>Узнавание неречевых  Звуков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фонематического  восприятия  младших школьников     Выполнила: учитель – логопед МОУ ВСОШ №1 Винникова Олеся Александровна</dc:title>
  <dc:creator>Log</dc:creator>
  <cp:lastModifiedBy>Log</cp:lastModifiedBy>
  <cp:revision>5</cp:revision>
  <dcterms:created xsi:type="dcterms:W3CDTF">2021-03-18T06:51:51Z</dcterms:created>
  <dcterms:modified xsi:type="dcterms:W3CDTF">2021-03-18T07:47:24Z</dcterms:modified>
</cp:coreProperties>
</file>